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7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AE1F5-305B-4993-ABCE-BD1E9D378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10.6 Parametric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51F9D-C29A-41F1-BB78-611106F07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A6BB-1267-4A8B-B98A-AC474C1D2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Converting from Rectangular to Parametric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ED367-68DF-4DBA-94C9-FEFD683E1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Must be given the parameter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Plug the given parameter into the rectangular equation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474200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E1E8-11D5-40DD-98A1-012E0D658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095A6-4DA9-4046-AB1F-18DEB3F9F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Given: </a:t>
            </a:r>
            <a:r>
              <a:rPr lang="en-US" sz="2800" i="1" dirty="0"/>
              <a:t>y = 1 – x</a:t>
            </a:r>
            <a:r>
              <a:rPr lang="en-US" sz="2800" i="1" baseline="30000" dirty="0"/>
              <a:t>2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Find the parametric equations given the following parameters:</a:t>
            </a:r>
          </a:p>
          <a:p>
            <a:pPr marL="0" indent="0">
              <a:buNone/>
            </a:pPr>
            <a:r>
              <a:rPr lang="en-US" sz="2800" dirty="0"/>
              <a:t>1.) t = x						2.) t = x + 3					3.) t = 1 – x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2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0E82-A20C-419F-8309-3E48C5AF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E757-3590-463A-B105-123DD7382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err="1"/>
              <a:t>Pg</a:t>
            </a:r>
            <a:r>
              <a:rPr lang="en-US" sz="3600" dirty="0"/>
              <a:t> 776-777 # 3-14, 17, 18, 37-44</a:t>
            </a:r>
          </a:p>
          <a:p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174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15801-CCA0-4C5D-BF8A-60372425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Definitions/Characteristics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19E209-900B-473E-8600-FAF643DB3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Introduce a 3</a:t>
            </a:r>
            <a:r>
              <a:rPr lang="en-US" sz="2800" baseline="30000" dirty="0"/>
              <a:t>rd</a:t>
            </a:r>
            <a:r>
              <a:rPr lang="en-US" sz="2800" dirty="0"/>
              <a:t> variable- called the parameter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 common parameter used is time (t) or an angle (trig)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(x, y) is the place, “t” is the time it is there (at that place)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3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4E0A-B43B-4C23-BA92-F5E52FE4B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Graphing Parametric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C47B6-404D-4F4F-AA4F-00469DC60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2 OPTIONS: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(1) Use a chart to find rectangular points.  </a:t>
            </a:r>
          </a:p>
          <a:p>
            <a:pPr marL="457200" lvl="1" indent="0">
              <a:buNone/>
            </a:pPr>
            <a:r>
              <a:rPr lang="en-US" sz="3200" dirty="0"/>
              <a:t>		 Plot the points.  </a:t>
            </a:r>
          </a:p>
          <a:p>
            <a:pPr marL="457200" lvl="1" indent="0">
              <a:buNone/>
            </a:pPr>
            <a:r>
              <a:rPr lang="en-US" sz="3200" dirty="0"/>
              <a:t>	     Show the orientation (flow) by arrows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(2) Convert to a rectangular equation and 			     graph it</a:t>
            </a:r>
          </a:p>
        </p:txBody>
      </p:sp>
    </p:spTree>
    <p:extLst>
      <p:ext uri="{BB962C8B-B14F-4D97-AF65-F5344CB8AC3E}">
        <p14:creationId xmlns:p14="http://schemas.microsoft.com/office/powerpoint/2010/main" val="86124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1D76-5D20-4F18-8A73-A0F42014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Graphing Using a Chart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AE85C3-C502-4294-9337-5B644B9AC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911" y="2755710"/>
            <a:ext cx="5667375" cy="3343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727445-50F0-42DA-ADF0-63937B9ABA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86" y="1604158"/>
            <a:ext cx="5981700" cy="7905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ED3D82-09D8-4D27-99E6-30AF0C3AF4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873" y="1604158"/>
            <a:ext cx="48101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6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696E6-EC80-42AA-A8FA-AE939ABBE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Graphing Using a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EF881-BB99-4B75-8730-B7FCAD510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B48CD063-7A4F-407E-964E-25C62D98E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911" y="2755710"/>
            <a:ext cx="5667375" cy="334327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1221B8-3969-4DD7-8E36-29FA8E229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1873" y="1604158"/>
            <a:ext cx="4810125" cy="4381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089E89-C04E-4971-A320-46B1F04392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074" y="1499116"/>
            <a:ext cx="4369868" cy="107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20E8F-1F86-47CE-BA1D-B4511754F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Converting from Parametric to Rectangular</a:t>
            </a:r>
            <a:br>
              <a:rPr lang="en-US" sz="3600" dirty="0"/>
            </a:br>
            <a:r>
              <a:rPr lang="en-US" sz="3600" dirty="0"/>
              <a:t>(Eliminating the Parameter)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880A0-CBD9-4635-8596-81D5D57EA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Solve for the parameter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Substitute the parameter into the 2</a:t>
            </a:r>
            <a:r>
              <a:rPr lang="en-US" sz="3200" baseline="30000" dirty="0"/>
              <a:t>nd</a:t>
            </a:r>
            <a:r>
              <a:rPr lang="en-US" sz="3200" dirty="0"/>
              <a:t> equation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72466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33F00-D4E4-4D3C-8207-70F2C761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Parameter is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2B162-3D61-46C6-BA57-0659C429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1.) x = t + 4, y = t – 7 							2.) x = t</a:t>
            </a:r>
            <a:r>
              <a:rPr lang="en-US" sz="2800" baseline="30000" dirty="0"/>
              <a:t>2</a:t>
            </a:r>
            <a:r>
              <a:rPr lang="en-US" sz="2800" dirty="0"/>
              <a:t> – 4, y = t/2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4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FB60-21DB-458A-BC29-7AB4EACB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Parameter is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D146C3-C580-4806-BC7E-B962C1A716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3.)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800" dirty="0"/>
                  <a:t>, y = 2t – 7 					4.)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sz="2800" dirty="0"/>
                  <a:t>, y = t + 4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D146C3-C580-4806-BC7E-B962C1A716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34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62FB-AC43-41BA-AE43-BE3D8BE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Examples: Eliminating the Angle Parameter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95DA3-71B6-4846-8A91-CB29C63A2C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1.)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800" dirty="0"/>
                  <a:t>					2.)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95DA3-71B6-4846-8A91-CB29C63A2C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861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129</TotalTime>
  <Words>204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Century Gothic</vt:lpstr>
      <vt:lpstr>Wingdings</vt:lpstr>
      <vt:lpstr>Wingdings 2</vt:lpstr>
      <vt:lpstr>Quotable</vt:lpstr>
      <vt:lpstr>10.6 Parametric Equations</vt:lpstr>
      <vt:lpstr>Definitions/Characteristics</vt:lpstr>
      <vt:lpstr>Graphing Parametric Equations</vt:lpstr>
      <vt:lpstr>Graphing Using a Chart</vt:lpstr>
      <vt:lpstr>Graphing Using a Chart</vt:lpstr>
      <vt:lpstr>Converting from Parametric to Rectangular (Eliminating the Parameter)</vt:lpstr>
      <vt:lpstr>Examples: Parameter is time</vt:lpstr>
      <vt:lpstr>Examples: Parameter is time</vt:lpstr>
      <vt:lpstr>Examples: Eliminating the Angle Parameter</vt:lpstr>
      <vt:lpstr>Converting from Rectangular to Parametric</vt:lpstr>
      <vt:lpstr>Examples</vt:lpstr>
      <vt:lpstr>Practice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10.6 Parametric Equations</dc:title>
  <dc:creator>LAKE, JEFF</dc:creator>
  <cp:lastModifiedBy>LAKE, JEFF</cp:lastModifiedBy>
  <cp:revision>9</cp:revision>
  <dcterms:created xsi:type="dcterms:W3CDTF">2017-12-05T01:03:17Z</dcterms:created>
  <dcterms:modified xsi:type="dcterms:W3CDTF">2017-12-06T17:58:19Z</dcterms:modified>
</cp:coreProperties>
</file>